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6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5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8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7920-1478-4F3A-8479-0EC536BD55F5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223E-4EE9-477F-9377-8471C972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28" y="2140851"/>
            <a:ext cx="705466" cy="94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57" y="3450692"/>
            <a:ext cx="855571" cy="85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https://justfashionstyles.files.wordpress.com/2014/04/top-tips-for-fashion-designers-fashion-design-ter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3" y="89254"/>
            <a:ext cx="2487916" cy="14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7" y="600199"/>
            <a:ext cx="1126913" cy="9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27" y="109703"/>
            <a:ext cx="884069" cy="110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r="17040"/>
          <a:stretch/>
        </p:blipFill>
        <p:spPr bwMode="auto">
          <a:xfrm>
            <a:off x="8112232" y="192140"/>
            <a:ext cx="760841" cy="121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http://ak1.ostkcdn.com/images/products/7213632/Bond-Womens-Insulated-Black-Leather-Gloves-P1469784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0" y="1887498"/>
            <a:ext cx="1054598" cy="10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28" y="3587647"/>
            <a:ext cx="1147790" cy="71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53" y="2528597"/>
            <a:ext cx="1221179" cy="122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1974" r="2716" b="2827"/>
          <a:stretch/>
        </p:blipFill>
        <p:spPr bwMode="auto">
          <a:xfrm>
            <a:off x="4698216" y="1554579"/>
            <a:ext cx="852487" cy="99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38" y="2543072"/>
            <a:ext cx="860109" cy="109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8" t="12143" b="15696"/>
          <a:stretch/>
        </p:blipFill>
        <p:spPr bwMode="auto">
          <a:xfrm>
            <a:off x="7897203" y="5454779"/>
            <a:ext cx="987890" cy="117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 descr="http://fashionhdpics.com/wp-content/uploads/2013/11/Plaid-Pants-For-Men-B00DVF4L8S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15123"/>
          <a:stretch/>
        </p:blipFill>
        <p:spPr bwMode="auto">
          <a:xfrm>
            <a:off x="5265174" y="5462017"/>
            <a:ext cx="742146" cy="12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pants for me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2" r="24097"/>
          <a:stretch/>
        </p:blipFill>
        <p:spPr bwMode="auto">
          <a:xfrm>
            <a:off x="6128246" y="5444711"/>
            <a:ext cx="669234" cy="12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02" y="5495717"/>
            <a:ext cx="648621" cy="11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98" y="1873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3556"/>
          <a:stretch/>
        </p:blipFill>
        <p:spPr bwMode="auto">
          <a:xfrm>
            <a:off x="8239931" y="3354550"/>
            <a:ext cx="715381" cy="103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59" y="4195233"/>
            <a:ext cx="1503651" cy="9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C1"/>
              </a:clrFrom>
              <a:clrTo>
                <a:srgbClr val="FFFF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74" y="91712"/>
            <a:ext cx="1031706" cy="10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19236"/>
          <a:stretch/>
        </p:blipFill>
        <p:spPr bwMode="auto">
          <a:xfrm>
            <a:off x="6142630" y="266321"/>
            <a:ext cx="723900" cy="106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/>
          <a:stretch/>
        </p:blipFill>
        <p:spPr bwMode="auto">
          <a:xfrm>
            <a:off x="1394309" y="4513633"/>
            <a:ext cx="1018975" cy="7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2" y="4100983"/>
            <a:ext cx="1240204" cy="8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9" y="4507455"/>
            <a:ext cx="1183371" cy="5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87" y="3887564"/>
            <a:ext cx="961627" cy="141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86" y="3927008"/>
            <a:ext cx="951862" cy="12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88" y="2060170"/>
            <a:ext cx="760839" cy="91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7" y="2036153"/>
            <a:ext cx="1055027" cy="10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4"/>
          <a:stretch/>
        </p:blipFill>
        <p:spPr bwMode="auto">
          <a:xfrm>
            <a:off x="2945606" y="463930"/>
            <a:ext cx="1738383" cy="8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0" y="2190186"/>
            <a:ext cx="900994" cy="90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59" y="3480497"/>
            <a:ext cx="841054" cy="84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http://www.gastonsaintpierre.org.uk/images/best-winter-cycling-gloves-46.jp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5678">
            <a:off x="246439" y="2022339"/>
            <a:ext cx="868063" cy="7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40" y="1640669"/>
            <a:ext cx="727387" cy="97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2704" y="1856598"/>
            <a:ext cx="713669" cy="107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r="6639"/>
          <a:stretch/>
        </p:blipFill>
        <p:spPr bwMode="auto">
          <a:xfrm>
            <a:off x="2186431" y="5773940"/>
            <a:ext cx="1014105" cy="9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85" y="5818892"/>
            <a:ext cx="1014105" cy="9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6" descr="http://www.adamblockdesign.com/wp-content/uploads/2012/03/kappa-kappa-gamma-rugby-shirt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13" y="5773938"/>
            <a:ext cx="873308" cy="9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9769"/>
          <a:stretch/>
        </p:blipFill>
        <p:spPr bwMode="auto">
          <a:xfrm>
            <a:off x="195493" y="5773939"/>
            <a:ext cx="873309" cy="9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14533" y="79831"/>
            <a:ext cx="2547745" cy="1474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897761" y="385811"/>
            <a:ext cx="1845738" cy="992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450316" y="100927"/>
            <a:ext cx="1417357" cy="1305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7505788" y="89254"/>
            <a:ext cx="1443586" cy="1391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774870" y="1887498"/>
            <a:ext cx="2368037" cy="1285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572000" y="1501728"/>
            <a:ext cx="1952732" cy="2248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186431" y="1822872"/>
            <a:ext cx="2131642" cy="1358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75127" y="1856598"/>
            <a:ext cx="1610483" cy="1226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38682" y="3363609"/>
            <a:ext cx="3785246" cy="2053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080368" y="3450692"/>
            <a:ext cx="2192117" cy="901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322153" y="4419910"/>
            <a:ext cx="2179877" cy="911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064347" y="3826669"/>
            <a:ext cx="2078284" cy="1474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249225" y="3284984"/>
            <a:ext cx="1784641" cy="1941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95492" y="5589240"/>
            <a:ext cx="4376507" cy="1268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323188" y="5773938"/>
            <a:ext cx="994885" cy="1027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5128119" y="5337701"/>
            <a:ext cx="3957225" cy="1474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781687" y="5444712"/>
            <a:ext cx="1173625" cy="1243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379141" y="1254783"/>
            <a:ext cx="233094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455866" y="1095605"/>
            <a:ext cx="233094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5519700" y="1091874"/>
            <a:ext cx="233094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7520172" y="1233512"/>
            <a:ext cx="233094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1593180" y="2809479"/>
            <a:ext cx="233094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5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4064347" y="2892241"/>
            <a:ext cx="233094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6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249511" y="3450692"/>
            <a:ext cx="233094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7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8852250" y="2892240"/>
            <a:ext cx="233094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8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3640806" y="5103013"/>
            <a:ext cx="233094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9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422703" y="4422779"/>
            <a:ext cx="334649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3225433" y="3510318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10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769339" y="5032856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7047342" y="4909383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907596" y="5651675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4060735" y="5695419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15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5172032" y="6514050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16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7675864" y="6434766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17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3059832" y="-1261"/>
            <a:ext cx="1800200" cy="26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CLOTHING</a:t>
            </a:r>
            <a:endParaRPr lang="en-US" sz="2000" b="1" u="sng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42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98" y="144894"/>
            <a:ext cx="2149000" cy="1550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4" y="1960957"/>
            <a:ext cx="1556832" cy="14871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2" y="3690320"/>
            <a:ext cx="2475635" cy="12198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1" y="3519050"/>
            <a:ext cx="2211799" cy="1497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36" y="5090492"/>
            <a:ext cx="2445128" cy="165985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33" y="3690320"/>
            <a:ext cx="2535159" cy="129440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4" y="5191976"/>
            <a:ext cx="2314333" cy="155837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16" y="2085331"/>
            <a:ext cx="2248067" cy="141132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1" y="5156333"/>
            <a:ext cx="2432242" cy="161087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10" y="1946234"/>
            <a:ext cx="2286358" cy="149738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15" y="419993"/>
            <a:ext cx="2248067" cy="154697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4" y="197536"/>
            <a:ext cx="1567529" cy="1497382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1623086" y="213381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18</a:t>
            </a:r>
            <a:endParaRPr lang="en-US" b="1" dirty="0"/>
          </a:p>
        </p:txBody>
      </p:sp>
      <p:sp>
        <p:nvSpPr>
          <p:cNvPr id="20" name="직사각형 19"/>
          <p:cNvSpPr/>
          <p:nvPr/>
        </p:nvSpPr>
        <p:spPr>
          <a:xfrm>
            <a:off x="1563583" y="1987585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21" name="직사각형 20"/>
          <p:cNvSpPr/>
          <p:nvPr/>
        </p:nvSpPr>
        <p:spPr>
          <a:xfrm>
            <a:off x="2131252" y="3523487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22" name="직사각형 21"/>
          <p:cNvSpPr/>
          <p:nvPr/>
        </p:nvSpPr>
        <p:spPr>
          <a:xfrm>
            <a:off x="250277" y="5160529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21</a:t>
            </a:r>
            <a:endParaRPr lang="en-US" b="1" dirty="0"/>
          </a:p>
        </p:txBody>
      </p:sp>
      <p:sp>
        <p:nvSpPr>
          <p:cNvPr id="23" name="직사각형 22"/>
          <p:cNvSpPr/>
          <p:nvPr/>
        </p:nvSpPr>
        <p:spPr>
          <a:xfrm>
            <a:off x="4020862" y="464745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22</a:t>
            </a:r>
            <a:endParaRPr lang="en-US" b="1" dirty="0"/>
          </a:p>
        </p:txBody>
      </p:sp>
      <p:sp>
        <p:nvSpPr>
          <p:cNvPr id="24" name="직사각형 23"/>
          <p:cNvSpPr/>
          <p:nvPr/>
        </p:nvSpPr>
        <p:spPr>
          <a:xfrm>
            <a:off x="3250180" y="3659984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24</a:t>
            </a:r>
            <a:endParaRPr lang="en-US" b="1" dirty="0"/>
          </a:p>
        </p:txBody>
      </p:sp>
      <p:sp>
        <p:nvSpPr>
          <p:cNvPr id="25" name="직사각형 24"/>
          <p:cNvSpPr/>
          <p:nvPr/>
        </p:nvSpPr>
        <p:spPr>
          <a:xfrm>
            <a:off x="5144814" y="2106549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23</a:t>
            </a:r>
            <a:endParaRPr lang="en-US" b="1" dirty="0"/>
          </a:p>
        </p:txBody>
      </p:sp>
      <p:sp>
        <p:nvSpPr>
          <p:cNvPr id="26" name="직사각형 25"/>
          <p:cNvSpPr/>
          <p:nvPr/>
        </p:nvSpPr>
        <p:spPr>
          <a:xfrm>
            <a:off x="5327975" y="5068503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25</a:t>
            </a:r>
            <a:endParaRPr lang="en-US" b="1" dirty="0"/>
          </a:p>
        </p:txBody>
      </p:sp>
      <p:sp>
        <p:nvSpPr>
          <p:cNvPr id="27" name="직사각형 26"/>
          <p:cNvSpPr/>
          <p:nvPr/>
        </p:nvSpPr>
        <p:spPr>
          <a:xfrm>
            <a:off x="6535496" y="5191976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29</a:t>
            </a:r>
            <a:endParaRPr lang="en-US" b="1" dirty="0"/>
          </a:p>
        </p:txBody>
      </p:sp>
      <p:sp>
        <p:nvSpPr>
          <p:cNvPr id="28" name="직사각형 27"/>
          <p:cNvSpPr/>
          <p:nvPr/>
        </p:nvSpPr>
        <p:spPr>
          <a:xfrm>
            <a:off x="8208415" y="3679708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28</a:t>
            </a:r>
            <a:endParaRPr lang="en-US" b="1" dirty="0"/>
          </a:p>
        </p:txBody>
      </p:sp>
      <p:sp>
        <p:nvSpPr>
          <p:cNvPr id="29" name="직사각형 28"/>
          <p:cNvSpPr/>
          <p:nvPr/>
        </p:nvSpPr>
        <p:spPr>
          <a:xfrm>
            <a:off x="6365224" y="1967451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27</a:t>
            </a:r>
            <a:endParaRPr lang="en-US" b="1" dirty="0"/>
          </a:p>
        </p:txBody>
      </p:sp>
      <p:sp>
        <p:nvSpPr>
          <p:cNvPr id="30" name="직사각형 29"/>
          <p:cNvSpPr/>
          <p:nvPr/>
        </p:nvSpPr>
        <p:spPr>
          <a:xfrm>
            <a:off x="8042581" y="183799"/>
            <a:ext cx="313817" cy="2469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b="1" dirty="0" smtClean="0"/>
              <a:t>26</a:t>
            </a:r>
            <a:endParaRPr lang="en-US" b="1" dirty="0"/>
          </a:p>
        </p:txBody>
      </p:sp>
      <p:sp>
        <p:nvSpPr>
          <p:cNvPr id="31" name="직사각형 30"/>
          <p:cNvSpPr/>
          <p:nvPr/>
        </p:nvSpPr>
        <p:spPr>
          <a:xfrm>
            <a:off x="6766252" y="2555882"/>
            <a:ext cx="778838" cy="16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</a:t>
            </a:r>
            <a:endParaRPr lang="en-US" sz="12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743394" y="2526935"/>
            <a:ext cx="778838" cy="16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1981</a:t>
            </a:r>
            <a:endParaRPr lang="en-US" sz="1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737729" y="2706735"/>
            <a:ext cx="778838" cy="16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</a:t>
            </a:r>
            <a:endParaRPr lang="en-US" sz="12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755395" y="2667999"/>
            <a:ext cx="778838" cy="16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1981</a:t>
            </a:r>
            <a:endParaRPr lang="en-US" sz="1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55776" y="-1261"/>
            <a:ext cx="3086016" cy="26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Comparative Adjectives</a:t>
            </a:r>
            <a:endParaRPr lang="en-US" sz="2000" b="1" u="sng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92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화면 슬라이드 쇼(4:3)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기본</dc:creator>
  <cp:lastModifiedBy>기본</cp:lastModifiedBy>
  <cp:revision>1</cp:revision>
  <dcterms:created xsi:type="dcterms:W3CDTF">2015-10-25T10:53:48Z</dcterms:created>
  <dcterms:modified xsi:type="dcterms:W3CDTF">2015-10-25T10:54:20Z</dcterms:modified>
</cp:coreProperties>
</file>