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3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9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6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1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4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0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8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4EE97-EF29-4C91-98B9-E36EC702314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4753C-D1DC-42A5-9598-E353F367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0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0.jpeg"/><Relationship Id="rId18" Type="http://schemas.openxmlformats.org/officeDocument/2006/relationships/image" Target="../media/image14.jpeg"/><Relationship Id="rId26" Type="http://schemas.openxmlformats.org/officeDocument/2006/relationships/image" Target="../media/image21.jpeg"/><Relationship Id="rId3" Type="http://schemas.openxmlformats.org/officeDocument/2006/relationships/image" Target="../media/image2.gif"/><Relationship Id="rId21" Type="http://schemas.openxmlformats.org/officeDocument/2006/relationships/image" Target="../media/image17.jpe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17" Type="http://schemas.openxmlformats.org/officeDocument/2006/relationships/image" Target="../media/image13.jpeg"/><Relationship Id="rId25" Type="http://schemas.microsoft.com/office/2007/relationships/hdphoto" Target="../media/hdphoto4.wdp"/><Relationship Id="rId2" Type="http://schemas.openxmlformats.org/officeDocument/2006/relationships/image" Target="../media/image1.gif"/><Relationship Id="rId16" Type="http://schemas.openxmlformats.org/officeDocument/2006/relationships/image" Target="../media/image12.jpeg"/><Relationship Id="rId20" Type="http://schemas.openxmlformats.org/officeDocument/2006/relationships/image" Target="../media/image16.jpeg"/><Relationship Id="rId29" Type="http://schemas.openxmlformats.org/officeDocument/2006/relationships/image" Target="../media/image24.gif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24" Type="http://schemas.openxmlformats.org/officeDocument/2006/relationships/image" Target="../media/image20.png"/><Relationship Id="rId5" Type="http://schemas.openxmlformats.org/officeDocument/2006/relationships/image" Target="../media/image4.jpeg"/><Relationship Id="rId15" Type="http://schemas.microsoft.com/office/2007/relationships/hdphoto" Target="../media/hdphoto3.wdp"/><Relationship Id="rId23" Type="http://schemas.openxmlformats.org/officeDocument/2006/relationships/image" Target="../media/image19.jpeg"/><Relationship Id="rId28" Type="http://schemas.openxmlformats.org/officeDocument/2006/relationships/image" Target="../media/image23.png"/><Relationship Id="rId10" Type="http://schemas.openxmlformats.org/officeDocument/2006/relationships/image" Target="../media/image7.jpeg"/><Relationship Id="rId19" Type="http://schemas.openxmlformats.org/officeDocument/2006/relationships/image" Target="../media/image15.gif"/><Relationship Id="rId4" Type="http://schemas.openxmlformats.org/officeDocument/2006/relationships/image" Target="../media/image3.gif"/><Relationship Id="rId9" Type="http://schemas.openxmlformats.org/officeDocument/2006/relationships/image" Target="../media/image6.jpeg"/><Relationship Id="rId14" Type="http://schemas.openxmlformats.org/officeDocument/2006/relationships/image" Target="../media/image11.png"/><Relationship Id="rId22" Type="http://schemas.openxmlformats.org/officeDocument/2006/relationships/image" Target="../media/image18.jpeg"/><Relationship Id="rId27" Type="http://schemas.openxmlformats.org/officeDocument/2006/relationships/image" Target="../media/image22.jpeg"/><Relationship Id="rId30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AFC067A-A817-434C-8FFD-D48F65C5192A}"/>
              </a:ext>
            </a:extLst>
          </p:cNvPr>
          <p:cNvCxnSpPr/>
          <p:nvPr/>
        </p:nvCxnSpPr>
        <p:spPr>
          <a:xfrm>
            <a:off x="535221" y="5157192"/>
            <a:ext cx="77768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57F9DA3-678C-4E69-A56E-132215B79CC1}"/>
              </a:ext>
            </a:extLst>
          </p:cNvPr>
          <p:cNvCxnSpPr/>
          <p:nvPr/>
        </p:nvCxnSpPr>
        <p:spPr>
          <a:xfrm>
            <a:off x="770421" y="4005064"/>
            <a:ext cx="77768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8B2CD7-71B5-46FB-9CE9-2CBAF188CCC5}"/>
              </a:ext>
            </a:extLst>
          </p:cNvPr>
          <p:cNvCxnSpPr>
            <a:cxnSpLocks/>
          </p:cNvCxnSpPr>
          <p:nvPr/>
        </p:nvCxnSpPr>
        <p:spPr>
          <a:xfrm flipV="1">
            <a:off x="8153021" y="3907193"/>
            <a:ext cx="0" cy="165618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FE2D54E0-9A70-4486-A7A1-637809E988DD}"/>
              </a:ext>
            </a:extLst>
          </p:cNvPr>
          <p:cNvSpPr/>
          <p:nvPr/>
        </p:nvSpPr>
        <p:spPr>
          <a:xfrm>
            <a:off x="7494735" y="3332203"/>
            <a:ext cx="1526182" cy="836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5DBD284-9671-48C5-9EB4-21294356DA3F}"/>
              </a:ext>
            </a:extLst>
          </p:cNvPr>
          <p:cNvSpPr/>
          <p:nvPr/>
        </p:nvSpPr>
        <p:spPr>
          <a:xfrm>
            <a:off x="5519478" y="4711465"/>
            <a:ext cx="1716817" cy="11504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EBC986-51F9-471F-AB88-D8FD1AF3A542}"/>
              </a:ext>
            </a:extLst>
          </p:cNvPr>
          <p:cNvSpPr/>
          <p:nvPr/>
        </p:nvSpPr>
        <p:spPr>
          <a:xfrm>
            <a:off x="1280686" y="4711465"/>
            <a:ext cx="2171520" cy="1125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42D14F-F930-4764-A41A-E4491676E5B4}"/>
              </a:ext>
            </a:extLst>
          </p:cNvPr>
          <p:cNvCxnSpPr/>
          <p:nvPr/>
        </p:nvCxnSpPr>
        <p:spPr>
          <a:xfrm>
            <a:off x="683568" y="764704"/>
            <a:ext cx="77768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F96C850-9352-496F-B406-3C571B85F7CC}"/>
              </a:ext>
            </a:extLst>
          </p:cNvPr>
          <p:cNvCxnSpPr/>
          <p:nvPr/>
        </p:nvCxnSpPr>
        <p:spPr>
          <a:xfrm>
            <a:off x="835968" y="2420888"/>
            <a:ext cx="77768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83127E-15B3-48C5-89D0-FF45F13B9592}"/>
              </a:ext>
            </a:extLst>
          </p:cNvPr>
          <p:cNvCxnSpPr>
            <a:cxnSpLocks/>
          </p:cNvCxnSpPr>
          <p:nvPr/>
        </p:nvCxnSpPr>
        <p:spPr>
          <a:xfrm flipV="1">
            <a:off x="8312085" y="764704"/>
            <a:ext cx="0" cy="165618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BB812E0-486E-46B4-B209-D001D75F8E9C}"/>
              </a:ext>
            </a:extLst>
          </p:cNvPr>
          <p:cNvCxnSpPr>
            <a:cxnSpLocks/>
          </p:cNvCxnSpPr>
          <p:nvPr/>
        </p:nvCxnSpPr>
        <p:spPr>
          <a:xfrm flipV="1">
            <a:off x="770421" y="2393451"/>
            <a:ext cx="0" cy="165618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images.clipartpanda.com/kids-eating-lunch-clipart-lunchtime_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393" y="3309199"/>
            <a:ext cx="1737457" cy="11382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skinz.org/free-clipart/email-graphics/envelope-circle-clipar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4" y="195098"/>
            <a:ext cx="1160214" cy="1160215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그룹 6"/>
          <p:cNvGrpSpPr/>
          <p:nvPr/>
        </p:nvGrpSpPr>
        <p:grpSpPr>
          <a:xfrm>
            <a:off x="4335568" y="202662"/>
            <a:ext cx="1556462" cy="1612904"/>
            <a:chOff x="3067166" y="632975"/>
            <a:chExt cx="1827737" cy="1817873"/>
          </a:xfrm>
        </p:grpSpPr>
        <p:pic>
          <p:nvPicPr>
            <p:cNvPr id="2050" name="Picture 2" descr="http://www.culinaryschools.org/clipart/pasta/spaghetti-clipart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7166" y="632975"/>
              <a:ext cx="1309570" cy="1709717"/>
            </a:xfrm>
            <a:prstGeom prst="rect">
              <a:avLst/>
            </a:prstGeom>
            <a:noFill/>
            <a:ln w="3175">
              <a:solidFill>
                <a:schemeClr val="tx1">
                  <a:lumMod val="9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" name="그룹 1"/>
            <p:cNvGrpSpPr/>
            <p:nvPr/>
          </p:nvGrpSpPr>
          <p:grpSpPr>
            <a:xfrm>
              <a:off x="4030807" y="1374177"/>
              <a:ext cx="864096" cy="1076671"/>
              <a:chOff x="3635896" y="1306488"/>
              <a:chExt cx="4286250" cy="4243412"/>
            </a:xfrm>
          </p:grpSpPr>
          <p:pic>
            <p:nvPicPr>
              <p:cNvPr id="2052" name="Picture 4" descr="http://comps.canstockphoto.com/can-stock-photo_csp7677796.jp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807"/>
              <a:stretch/>
            </p:blipFill>
            <p:spPr bwMode="auto">
              <a:xfrm>
                <a:off x="3635896" y="1306488"/>
                <a:ext cx="4286250" cy="4243412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4" descr="http://comps.canstockphoto.com/can-stock-photo_csp7677796.jpg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803" t="37359" r="18011" b="55822"/>
              <a:stretch/>
            </p:blipFill>
            <p:spPr bwMode="auto">
              <a:xfrm>
                <a:off x="5055964" y="3168588"/>
                <a:ext cx="2108200" cy="520824"/>
              </a:xfrm>
              <a:prstGeom prst="rect">
                <a:avLst/>
              </a:prstGeom>
              <a:noFill/>
              <a:ln w="3175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2054" name="Picture 6" descr="https://s3.amazonaws.com/files.creativemarket.com/images/screenshots/products/3/37/37970/homework_%D1%81%D0%B3%D0%B5-o.jpg?137865272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734" y="190476"/>
            <a:ext cx="1806224" cy="1202073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그룹 9"/>
          <p:cNvGrpSpPr/>
          <p:nvPr/>
        </p:nvGrpSpPr>
        <p:grpSpPr>
          <a:xfrm>
            <a:off x="5444026" y="1948427"/>
            <a:ext cx="2288377" cy="1238733"/>
            <a:chOff x="4989937" y="1974245"/>
            <a:chExt cx="2288377" cy="1238733"/>
          </a:xfrm>
        </p:grpSpPr>
        <p:pic>
          <p:nvPicPr>
            <p:cNvPr id="2056" name="Picture 8" descr="http://picgifs.com/clip-art/activities/visiting/clip-art-visiting-498240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9937" y="1974245"/>
              <a:ext cx="2000621" cy="1022705"/>
            </a:xfrm>
            <a:prstGeom prst="rect">
              <a:avLst/>
            </a:prstGeom>
            <a:noFill/>
            <a:ln w="3175">
              <a:solidFill>
                <a:schemeClr val="tx1">
                  <a:lumMod val="9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 descr="http://colouringbook.org/SVG/2011/COLOURINGBOOK.ORG/CBOOK/pipo_espresso_beverage_coffee_cup_coloring_book_colouring-999px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2813" y="2528904"/>
              <a:ext cx="605501" cy="684074"/>
            </a:xfrm>
            <a:prstGeom prst="rect">
              <a:avLst/>
            </a:prstGeom>
            <a:noFill/>
            <a:ln w="190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62" name="Picture 14" descr="http://sweetclipart.com/multisite/sweetclipart/files/wall_clock_twelv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508" y="3099169"/>
            <a:ext cx="436237" cy="420060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picgifs.com/clip-art/activities/listening-to-music/clip-art-listening-to-music-294478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58" y="3309199"/>
            <a:ext cx="926874" cy="1127914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ie-wordpress-uploads.s3.amazonaws.com/wp-content/uploads/2013/02/gamestesting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859" y="4922948"/>
            <a:ext cx="944324" cy="1125635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www.digitalmomblog.com/wp-content/uploads/2010/06/magazines-digital.jpg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830" y="4711465"/>
            <a:ext cx="2179398" cy="1136256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wflewelling.com/wp-content/uploads/2010/06/boy-reading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95098"/>
            <a:ext cx="870042" cy="1201637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i.i.cbsi.com/cnwk.1d/i/tim/2011/06/28/1-texting.jpg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" t="12101" r="5812" b="7849"/>
          <a:stretch/>
        </p:blipFill>
        <p:spPr bwMode="auto">
          <a:xfrm>
            <a:off x="3629291" y="4711466"/>
            <a:ext cx="1722573" cy="1125634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그룹 4"/>
          <p:cNvGrpSpPr/>
          <p:nvPr/>
        </p:nvGrpSpPr>
        <p:grpSpPr>
          <a:xfrm>
            <a:off x="4386138" y="3187160"/>
            <a:ext cx="1314934" cy="1249953"/>
            <a:chOff x="6849286" y="512145"/>
            <a:chExt cx="1788815" cy="2341817"/>
          </a:xfrm>
        </p:grpSpPr>
        <p:pic>
          <p:nvPicPr>
            <p:cNvPr id="2078" name="Picture 30" descr="http://images.clipartpanda.com/study-clipart-boy_studying_2.gif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0321" y="1226122"/>
              <a:ext cx="1737780" cy="1627840"/>
            </a:xfrm>
            <a:prstGeom prst="rect">
              <a:avLst/>
            </a:prstGeom>
            <a:noFill/>
            <a:ln w="317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80" name="Picture 32" descr="http://www.weimarisd.org/users/0021/images/Math%20clipart%202.jpg"/>
            <p:cNvPicPr>
              <a:picLocks noChangeAspect="1" noChangeArrowheads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87" r="13269" b="70363"/>
            <a:stretch/>
          </p:blipFill>
          <p:spPr bwMode="auto">
            <a:xfrm>
              <a:off x="6849286" y="512145"/>
              <a:ext cx="1737780" cy="713983"/>
            </a:xfrm>
            <a:prstGeom prst="rect">
              <a:avLst/>
            </a:prstGeom>
            <a:noFill/>
            <a:ln w="317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" name="Picture 30" descr="http://images.clipartpanda.com/study-clipart-boy_studying_2.gi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33" y="1799387"/>
            <a:ext cx="1236488" cy="96118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http://www.furnitureclipart.com/free_furniture_clipart/clipart_illustration_of_a_man_in_boxers_lying_on_a_light_brown_couch_0515-1005-1302-0338_SMU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892" y="2002332"/>
            <a:ext cx="2290900" cy="985088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http://previews.123rf.com/images/realmccoy/realmccoy1210/realmccoy121000128/15771013-Lady-Chatting-On-The-Phone-Retro-Clip-Art--Stock-Vector-woman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170" y="1799386"/>
            <a:ext cx="833185" cy="994619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http://www.thewriterscoin.com/wp-content/uploads/2008/12/baseball_fan-300x208.jpg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" r="14067"/>
          <a:stretch/>
        </p:blipFill>
        <p:spPr bwMode="auto">
          <a:xfrm>
            <a:off x="1242818" y="3302896"/>
            <a:ext cx="1250716" cy="1134218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http://image.pbs.org/poster_images/assets/zybuwcw4sr2wuluxk4tr.png.resize.710x399.pn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791" y="202662"/>
            <a:ext cx="1496477" cy="1177702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http://thumbs.dreamstime.com/z/children-watching-tv-24973557.jpg"/>
          <p:cNvPicPr>
            <a:picLocks noChangeAspect="1" noChangeArrowheads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7" t="3454" r="11155" b="8920"/>
          <a:stretch/>
        </p:blipFill>
        <p:spPr bwMode="auto">
          <a:xfrm>
            <a:off x="1670718" y="180681"/>
            <a:ext cx="1019773" cy="1177702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Picture 44" descr="http://images.clipartpanda.com/group-of-friends-hanging-out-clipart-4127753-teenage-friends-with-clipping-path.jp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784" y="3294718"/>
            <a:ext cx="1436974" cy="114239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6" name="Picture 48" descr="http://4vector.com/i/free-vector-disco-dancers-clip-art_108182_Disco_Dancers_clip_art_medium.png"/>
          <p:cNvPicPr>
            <a:picLocks noChangeAspect="1" noChangeArrowheads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15"/>
          <a:stretch/>
        </p:blipFill>
        <p:spPr bwMode="auto">
          <a:xfrm>
            <a:off x="7504936" y="3302896"/>
            <a:ext cx="1551583" cy="868865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8" name="Picture 50" descr="http://www.webweaver.nu/clipart/img/entertainment/party/men-drinking.gif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479" y="4711465"/>
            <a:ext cx="1716817" cy="1150445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64094" y="5883663"/>
            <a:ext cx="1875658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What is he doing (now)?</a:t>
            </a:r>
            <a:br>
              <a:rPr lang="en-US" sz="1200" dirty="0"/>
            </a:br>
            <a:r>
              <a:rPr lang="en-US" sz="1200" dirty="0"/>
              <a:t>He is </a:t>
            </a:r>
            <a:r>
              <a:rPr lang="en-US" sz="1200" u="sng" dirty="0"/>
              <a:t>studying</a:t>
            </a:r>
            <a:r>
              <a:rPr lang="en-US" sz="1200" dirty="0"/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7339" y="6386360"/>
            <a:ext cx="2235698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What is she doing (now)?</a:t>
            </a:r>
          </a:p>
          <a:p>
            <a:r>
              <a:rPr lang="en-US" sz="1200" dirty="0"/>
              <a:t>She’s </a:t>
            </a:r>
            <a:r>
              <a:rPr lang="en-US" sz="1200" u="sng" dirty="0"/>
              <a:t>sending a text (message)</a:t>
            </a:r>
            <a:r>
              <a:rPr lang="en-US" sz="1200" dirty="0"/>
              <a:t>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52206" y="5883663"/>
            <a:ext cx="1942893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What are they doing (now)?</a:t>
            </a:r>
          </a:p>
          <a:p>
            <a:r>
              <a:rPr lang="en-US" sz="1200" dirty="0"/>
              <a:t>They’re </a:t>
            </a:r>
            <a:r>
              <a:rPr lang="en-US" sz="1200" u="sng" dirty="0"/>
              <a:t>having coffee</a:t>
            </a:r>
            <a:r>
              <a:rPr lang="en-US" sz="1200" dirty="0"/>
              <a:t>.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4401248" y="3197457"/>
            <a:ext cx="1277418" cy="1249954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455923" y="6381445"/>
            <a:ext cx="1875658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What are you doing (now)?</a:t>
            </a:r>
          </a:p>
          <a:p>
            <a:r>
              <a:rPr lang="en-US" sz="1200" dirty="0"/>
              <a:t>I’m </a:t>
            </a:r>
            <a:r>
              <a:rPr lang="en-US" sz="1200" u="sng" dirty="0"/>
              <a:t>practicing English</a:t>
            </a:r>
            <a:r>
              <a:rPr lang="en-US" sz="1200" dirty="0"/>
              <a:t>.</a:t>
            </a:r>
          </a:p>
        </p:txBody>
      </p:sp>
      <p:pic>
        <p:nvPicPr>
          <p:cNvPr id="1028" name="Picture 4" descr="http://cliparts.co/cliparts/rTn/KLj/rTnKLjBac.png"/>
          <p:cNvPicPr>
            <a:picLocks noChangeAspect="1" noChangeArrowheads="1"/>
          </p:cNvPicPr>
          <p:nvPr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2"/>
          <a:stretch/>
        </p:blipFill>
        <p:spPr bwMode="auto">
          <a:xfrm>
            <a:off x="7742544" y="1948427"/>
            <a:ext cx="1318376" cy="103899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453A42E-9089-4D40-A6F7-3D8660C876EB}"/>
              </a:ext>
            </a:extLst>
          </p:cNvPr>
          <p:cNvSpPr/>
          <p:nvPr/>
        </p:nvSpPr>
        <p:spPr>
          <a:xfrm>
            <a:off x="215833" y="4711465"/>
            <a:ext cx="917299" cy="10217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ysClr val="windowText" lastClr="000000"/>
                </a:solidFill>
              </a:rPr>
              <a:t>Finish</a:t>
            </a:r>
            <a:r>
              <a:rPr lang="en-CA" dirty="0">
                <a:solidFill>
                  <a:sysClr val="windowText" lastClr="000000"/>
                </a:solidFill>
              </a:rPr>
              <a:t>!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CAA7D46-70E4-4703-9588-5DF6409D77C6}"/>
              </a:ext>
            </a:extLst>
          </p:cNvPr>
          <p:cNvSpPr/>
          <p:nvPr/>
        </p:nvSpPr>
        <p:spPr>
          <a:xfrm>
            <a:off x="1349581" y="457568"/>
            <a:ext cx="229310" cy="635417"/>
          </a:xfrm>
          <a:prstGeom prst="rightArrow">
            <a:avLst>
              <a:gd name="adj1" fmla="val 50000"/>
              <a:gd name="adj2" fmla="val 9896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4D6E936C-B982-4C4F-978F-2087434B2669}"/>
              </a:ext>
            </a:extLst>
          </p:cNvPr>
          <p:cNvSpPr/>
          <p:nvPr/>
        </p:nvSpPr>
        <p:spPr>
          <a:xfrm rot="5400000">
            <a:off x="8139125" y="1421820"/>
            <a:ext cx="321307" cy="578421"/>
          </a:xfrm>
          <a:prstGeom prst="rightArrow">
            <a:avLst>
              <a:gd name="adj1" fmla="val 36401"/>
              <a:gd name="adj2" fmla="val 989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63EBDBB6-E62F-4EC3-BCC6-27E19C81A2E6}"/>
              </a:ext>
            </a:extLst>
          </p:cNvPr>
          <p:cNvSpPr/>
          <p:nvPr/>
        </p:nvSpPr>
        <p:spPr>
          <a:xfrm rot="5400000">
            <a:off x="592651" y="2754622"/>
            <a:ext cx="321307" cy="578421"/>
          </a:xfrm>
          <a:prstGeom prst="rightArrow">
            <a:avLst>
              <a:gd name="adj1" fmla="val 36401"/>
              <a:gd name="adj2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938A9B77-29CB-4331-830F-392FE05E6976}"/>
              </a:ext>
            </a:extLst>
          </p:cNvPr>
          <p:cNvSpPr/>
          <p:nvPr/>
        </p:nvSpPr>
        <p:spPr>
          <a:xfrm rot="5400000">
            <a:off x="7992367" y="4338107"/>
            <a:ext cx="321307" cy="578421"/>
          </a:xfrm>
          <a:prstGeom prst="rightArrow">
            <a:avLst>
              <a:gd name="adj1" fmla="val 36401"/>
              <a:gd name="adj2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3169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</vt:lpstr>
      <vt:lpstr>Office 테마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기본</dc:creator>
  <cp:lastModifiedBy>simon pshyk</cp:lastModifiedBy>
  <cp:revision>11</cp:revision>
  <cp:lastPrinted>2015-05-12T12:30:27Z</cp:lastPrinted>
  <dcterms:created xsi:type="dcterms:W3CDTF">2015-05-12T11:00:43Z</dcterms:created>
  <dcterms:modified xsi:type="dcterms:W3CDTF">2017-08-22T22:07:47Z</dcterms:modified>
</cp:coreProperties>
</file>